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8" r:id="rId9"/>
    <p:sldId id="266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60066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8" autoAdjust="0"/>
    <p:restoredTop sz="94660"/>
  </p:normalViewPr>
  <p:slideViewPr>
    <p:cSldViewPr snapToGrid="0">
      <p:cViewPr varScale="1">
        <p:scale>
          <a:sx n="74" d="100"/>
          <a:sy n="74" d="100"/>
        </p:scale>
        <p:origin x="51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8BC8-667E-432C-92AC-3EA2EF1F48D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4075-FBC4-4123-8F09-2FE1FB7C6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621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8BC8-667E-432C-92AC-3EA2EF1F48D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4075-FBC4-4123-8F09-2FE1FB7C6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61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8BC8-667E-432C-92AC-3EA2EF1F48D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4075-FBC4-4123-8F09-2FE1FB7C6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27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8BC8-667E-432C-92AC-3EA2EF1F48D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4075-FBC4-4123-8F09-2FE1FB7C6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48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8BC8-667E-432C-92AC-3EA2EF1F48D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4075-FBC4-4123-8F09-2FE1FB7C6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30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8BC8-667E-432C-92AC-3EA2EF1F48D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4075-FBC4-4123-8F09-2FE1FB7C6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067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8BC8-667E-432C-92AC-3EA2EF1F48D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4075-FBC4-4123-8F09-2FE1FB7C6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52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8BC8-667E-432C-92AC-3EA2EF1F48D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4075-FBC4-4123-8F09-2FE1FB7C6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5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8BC8-667E-432C-92AC-3EA2EF1F48D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4075-FBC4-4123-8F09-2FE1FB7C6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4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8BC8-667E-432C-92AC-3EA2EF1F48D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4075-FBC4-4123-8F09-2FE1FB7C6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440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58BC8-667E-432C-92AC-3EA2EF1F48D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54075-FBC4-4123-8F09-2FE1FB7C6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1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58BC8-667E-432C-92AC-3EA2EF1F48D2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54075-FBC4-4123-8F09-2FE1FB7C6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06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42949" y="2636957"/>
            <a:ext cx="5254580" cy="393126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347761" y="174813"/>
            <a:ext cx="5349768" cy="221599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3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rgbClr val="660066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964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07617" y="3120819"/>
            <a:ext cx="4799527" cy="34163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bn-BD" sz="36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সামাজিক বিজ্ঞান</a:t>
            </a:r>
          </a:p>
          <a:p>
            <a:r>
              <a:rPr lang="bn-BD" sz="36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 ৭ম</a:t>
            </a:r>
          </a:p>
          <a:p>
            <a:r>
              <a:rPr lang="bn-BD" sz="36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৪০মিনিট</a:t>
            </a:r>
          </a:p>
          <a:p>
            <a:r>
              <a:rPr lang="bn-BD" sz="36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২৫/১০/২০১৩ইং</a:t>
            </a:r>
          </a:p>
          <a:p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0620" y="3120819"/>
            <a:ext cx="4766973" cy="329320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bn-BD" sz="3200" dirty="0" smtClean="0"/>
          </a:p>
          <a:p>
            <a:r>
              <a:rPr lang="bn-BD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মোছাঃপারুল বেগম</a:t>
            </a:r>
          </a:p>
          <a:p>
            <a:r>
              <a:rPr lang="bn-BD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শাহাপুর শহিদীয়া</a:t>
            </a:r>
            <a:r>
              <a:rPr lang="en-US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আলিম মাদ্রাসা</a:t>
            </a:r>
          </a:p>
          <a:p>
            <a:r>
              <a:rPr lang="bn-BD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(কম্পিউটার)</a:t>
            </a:r>
          </a:p>
          <a:p>
            <a:r>
              <a:rPr lang="bn-BD" sz="32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আই,ডি নং-০৩      </a:t>
            </a:r>
            <a:endParaRPr lang="bn-BD" sz="600" dirty="0">
              <a:solidFill>
                <a:srgbClr val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8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2694775" y="806824"/>
            <a:ext cx="4996942" cy="186204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115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828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46" y="1240761"/>
            <a:ext cx="3800516" cy="38304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597" y="1378039"/>
            <a:ext cx="3749177" cy="35522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7498" y="5973985"/>
            <a:ext cx="30362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পরিবার 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17898" y="5973985"/>
            <a:ext cx="3294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যৌথ পরিবার </a:t>
            </a:r>
            <a:endParaRPr lang="en-US" sz="3600" dirty="0">
              <a:solidFill>
                <a:srgbClr val="66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9246" y="193078"/>
            <a:ext cx="11045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 গুলো লক্ষ্য করি 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14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6875" y="268049"/>
            <a:ext cx="8420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u="sng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পাঠ- পরিবার </a:t>
            </a:r>
            <a:endParaRPr lang="en-US" sz="4400" b="1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76" y="1128414"/>
            <a:ext cx="5152233" cy="25491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255" y="4438698"/>
            <a:ext cx="4315454" cy="20292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255" y="1067394"/>
            <a:ext cx="4315454" cy="28075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99" y="4149357"/>
            <a:ext cx="5015314" cy="2305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36875" y="3644155"/>
            <a:ext cx="1627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যৌথ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0213" y="4000087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পরিবার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54495" y="6467941"/>
            <a:ext cx="1684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  পরিবার 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69089" y="6467941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অপরিকল্পিত পরিবার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99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300249" y="1951631"/>
            <a:ext cx="1201003" cy="5186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6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7290" y="1865242"/>
            <a:ext cx="8993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 কি তা বলতে পারবে। </a:t>
            </a:r>
            <a:endParaRPr lang="en-US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00250" y="3189335"/>
            <a:ext cx="1201003" cy="5868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197290" y="3068303"/>
            <a:ext cx="999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5400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5400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5400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 বলতে  পারবে।</a:t>
            </a:r>
            <a:endParaRPr lang="en-US" sz="5400" dirty="0">
              <a:solidFill>
                <a:srgbClr val="66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53656" y="4393624"/>
            <a:ext cx="87482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একক পরিবার ও যৌথ পরিবার কাকে বলে তা বলতে পারবে । </a:t>
            </a:r>
            <a:endParaRPr lang="en-US" sz="5400" dirty="0">
              <a:solidFill>
                <a:srgbClr val="00CC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300249" y="4393624"/>
            <a:ext cx="1296539" cy="6687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90089" y="223939"/>
            <a:ext cx="34041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4064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3" grpId="0" animBg="1"/>
      <p:bldP spid="14" grpId="0"/>
      <p:bldP spid="15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52" y="1326169"/>
            <a:ext cx="4837117" cy="40264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590" y="1326169"/>
            <a:ext cx="5094342" cy="39811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63039" y="5570203"/>
            <a:ext cx="3387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পরিবার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97025" y="5521862"/>
            <a:ext cx="36013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যৌথ পরিবার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07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699" y="2043053"/>
            <a:ext cx="90348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পরিবার কাকে বলে?</a:t>
            </a:r>
            <a:endParaRPr lang="en-US" sz="44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1282890" y="2199103"/>
            <a:ext cx="600502" cy="39578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66006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3315505"/>
            <a:ext cx="87482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যৌথ পরিবার কাকে বলে?</a:t>
            </a:r>
            <a:endParaRPr lang="en-US" sz="4400" dirty="0">
              <a:solidFill>
                <a:srgbClr val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1291922" y="3411040"/>
            <a:ext cx="491320" cy="51681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265943" y="327940"/>
            <a:ext cx="36968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8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CC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8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00CC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689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009" y="1114297"/>
            <a:ext cx="4500496" cy="40264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90" y="1010481"/>
            <a:ext cx="4837117" cy="402641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68946" y="5280338"/>
            <a:ext cx="3451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একপত্নীক  পরিবার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29300" y="5280338"/>
            <a:ext cx="3129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বহুপত্নীক পরিবার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81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33249" y="802912"/>
            <a:ext cx="5950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3249" y="2486945"/>
            <a:ext cx="8857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একপত্নীক পরিবার ও বহুপত্নীক পরিবার বলতে কি বঝ ?  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1405527" y="2486945"/>
            <a:ext cx="709685" cy="50496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0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8418" y="409433"/>
            <a:ext cx="44901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endParaRPr lang="en-US" sz="6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8299" y="1555845"/>
            <a:ext cx="10372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</a:rPr>
              <a:t>         পরিবার কি বল ? 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3833" y="2415654"/>
            <a:ext cx="9771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          পরিবার কত প্রকার বল ? </a:t>
            </a:r>
            <a:endParaRPr lang="en-US" sz="3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87104" y="1715237"/>
            <a:ext cx="1473958" cy="3275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887104" y="2593075"/>
            <a:ext cx="1473958" cy="407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75020" y="3515932"/>
            <a:ext cx="56453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পরিবার ও যৌথ পরিবার কাকে বলে </a:t>
            </a:r>
            <a:r>
              <a:rPr lang="bn-BD" sz="3600" dirty="0" smtClean="0"/>
              <a:t>? 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887104" y="3760632"/>
            <a:ext cx="1473958" cy="3348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7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6238" y="593104"/>
            <a:ext cx="57609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9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6238" y="2458052"/>
            <a:ext cx="94004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 জীবনে পরিবারের ভূমিকা আলোচনা কর?</a:t>
            </a:r>
            <a:endParaRPr lang="en-US" sz="4400" dirty="0">
              <a:solidFill>
                <a:srgbClr val="66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triped Right Arrow 4"/>
          <p:cNvSpPr/>
          <p:nvPr/>
        </p:nvSpPr>
        <p:spPr>
          <a:xfrm>
            <a:off x="514942" y="593104"/>
            <a:ext cx="1945870" cy="118485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riped Right Arrow 5"/>
          <p:cNvSpPr/>
          <p:nvPr/>
        </p:nvSpPr>
        <p:spPr>
          <a:xfrm>
            <a:off x="356335" y="2288793"/>
            <a:ext cx="1929665" cy="118485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9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116" y="2192066"/>
            <a:ext cx="6352402" cy="423493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/>
          <p:cNvSpPr/>
          <p:nvPr/>
        </p:nvSpPr>
        <p:spPr>
          <a:xfrm>
            <a:off x="1784549" y="476462"/>
            <a:ext cx="790553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CC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8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00CC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992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132</Words>
  <Application>Microsoft Office PowerPoint</Application>
  <PresentationFormat>Widescreen</PresentationFormat>
  <Paragraphs>40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143</cp:revision>
  <dcterms:created xsi:type="dcterms:W3CDTF">2013-10-23T12:31:13Z</dcterms:created>
  <dcterms:modified xsi:type="dcterms:W3CDTF">2013-10-30T01:25:45Z</dcterms:modified>
</cp:coreProperties>
</file>